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A2A2"/>
    <a:srgbClr val="EFB6F8"/>
    <a:srgbClr val="E072F2"/>
    <a:srgbClr val="F9D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97ECD3-6909-4CF8-903C-394F1D019219}" v="1" dt="2023-03-17T09:13:00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FF8DF-EDB9-457E-A3B8-46E94C23E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4935AD-A944-4E19-A0F5-D012058F4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ED70F-178B-4514-89AF-52CB73848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7869B-10A7-4931-A816-99ACF15FF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10BCB-D816-4953-8D15-6DC752422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25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26F4C-B3A9-47C9-88F6-BDA00352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0CFEAC-470E-4FC3-80F2-61CC8A80D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ADFE79-07BD-4F36-9533-E30C8AD85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A93C6-24EA-49C7-AAA8-CC52C931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36EC98-6C73-4DFD-8FD9-C14B85523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377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0165C0-0168-4DAE-B6E1-2AA3ABD8E7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309DA6-262F-41C8-8CD5-23D732782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DB6B2-1B29-42B3-BB99-3BE69C745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10871C-D536-4CB3-B990-25E4BF16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FE020-DAEF-4E85-BDEA-98619171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138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D9007-C00F-4C2F-B578-922F508E2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3B0DA9-4273-437E-994C-50003D2D8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D20AE9-EEC3-4362-948B-BCA121352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F36DF-4A77-481C-ABD2-B170BDEF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5E2A3-8BF4-4524-9691-A14536CDE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6245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1C624-0FD9-4D2C-8A7F-C9943C9A5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7A287-5037-47DA-99F9-C33DDD1FF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D101B-E3D7-460A-A4E4-4BEE3114D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FB3FC-AEE2-43D4-A6AE-19D4187A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54516-9E21-44C5-B537-D2E0078F6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456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670A3-1668-42CA-8FB8-B3996BDD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2B3E6-1C2E-4DEB-9619-FE4B3C146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696445-8A5C-488C-9B29-30E093A5A2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80E0D-71E5-4BCD-9A6B-E94615B9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8C2DC3-04BB-46CE-B9B1-9BFBBC514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B53958-EDCC-4817-8237-9186A3F31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355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DD808-1D45-415B-B5BC-4C6641256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36FC4-507E-44D4-A4F4-DB298C4BB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30FFF-B211-4D32-870D-C80101613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3E0E70-6837-4876-99FA-E48CDEE74D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10D1DC-1A07-47E7-B7CF-B5B658011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84D501-93C6-4A02-8F37-24AB742B7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F310D9-21F3-41A0-82D4-D34B4A6D0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149C6A-E988-4602-95F0-3FECC5539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15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B146D-C668-4093-B3CF-C913EAA9D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19C451-DF40-4785-ACC1-8EDD4C25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7DBE8F-44E3-4CBC-AA04-521B60797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7414B-7569-4656-A112-8B6FB2E57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180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D2573-A964-4202-8C0F-A8462D67E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8248C2-C19C-4E73-8826-519E0CA5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64214A-97C4-44F2-A6D0-9D31BFE6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191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2187B-ED5D-4AD3-B121-03BA6B11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19B22-7542-4F7A-8A45-638B3F71A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125B9D-06A7-4692-BF0C-A039799CF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3B481-E247-480D-BC7F-841CAFD0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433510-7FB8-4B2D-B3B6-3A9D6FABB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6742E0-29A0-4D14-BAF9-7929EF8A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1532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75DE1-E105-48EF-995B-89C06C1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FA31E1-6492-43E1-AA63-C6A6F3A77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3BB9B-997E-4EAC-9B58-A9E8AF283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01AC6-98B4-4DDB-B992-E99C98121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2DDEC-C027-4BD1-A95D-00E02343E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6CDA6-4E78-4564-87E3-0DF958D5C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074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5A440-5133-453C-A478-62FA33280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05DFF-47FD-49C4-807F-9EF8DD4D0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BCDB5-045D-4249-BA6A-57CD2BF0B7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9B0C4-4520-4EAA-88BE-1A3D93588CF2}" type="datetimeFigureOut">
              <a:rPr lang="en-GB" smtClean="0"/>
              <a:t>24/04/2023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86FCEC-9771-4560-B1D9-3EAA84D4D9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7C79BB-2C6C-4094-95FA-23533F44F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B214B-C888-4AEB-AFC9-AADDE4DDF5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880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C506E2F-7A3D-4CD7-80C4-C6111F508B5E}"/>
              </a:ext>
            </a:extLst>
          </p:cNvPr>
          <p:cNvSpPr/>
          <p:nvPr/>
        </p:nvSpPr>
        <p:spPr>
          <a:xfrm>
            <a:off x="5131293" y="557322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Head of Service</a:t>
            </a:r>
          </a:p>
          <a:p>
            <a:pPr algn="ctr"/>
            <a:r>
              <a:rPr lang="en-GB" sz="1200" dirty="0"/>
              <a:t>(Michele Priest)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47446" y="92958"/>
            <a:ext cx="1983828" cy="1638188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Management and Support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8DE37858-7956-45CA-8B8B-B240718109E4}"/>
              </a:ext>
            </a:extLst>
          </p:cNvPr>
          <p:cNvSpPr/>
          <p:nvPr/>
        </p:nvSpPr>
        <p:spPr>
          <a:xfrm>
            <a:off x="5131292" y="1626500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Group Manager</a:t>
            </a:r>
          </a:p>
          <a:p>
            <a:pPr algn="ctr"/>
            <a:r>
              <a:rPr lang="en-GB" sz="1200" dirty="0"/>
              <a:t>(Jayne Betts)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A0FF0C09-E65E-4F87-A622-CD50FA01B764}"/>
              </a:ext>
            </a:extLst>
          </p:cNvPr>
          <p:cNvSpPr/>
          <p:nvPr/>
        </p:nvSpPr>
        <p:spPr>
          <a:xfrm>
            <a:off x="5131291" y="2695678"/>
            <a:ext cx="1929413" cy="8957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Marketing Officer – Fostering and Adoption</a:t>
            </a:r>
          </a:p>
          <a:p>
            <a:pPr algn="ctr"/>
            <a:r>
              <a:rPr lang="en-GB" sz="1200" dirty="0"/>
              <a:t>(Laura Gawthorpe)</a:t>
            </a:r>
          </a:p>
        </p:txBody>
      </p:sp>
    </p:spTree>
    <p:extLst>
      <p:ext uri="{BB962C8B-B14F-4D97-AF65-F5344CB8AC3E}">
        <p14:creationId xmlns:p14="http://schemas.microsoft.com/office/powerpoint/2010/main" val="103260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C506E2F-7A3D-4CD7-80C4-C6111F508B5E}"/>
              </a:ext>
            </a:extLst>
          </p:cNvPr>
          <p:cNvSpPr/>
          <p:nvPr/>
        </p:nvSpPr>
        <p:spPr>
          <a:xfrm>
            <a:off x="4629292" y="844867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Team Manager</a:t>
            </a:r>
          </a:p>
          <a:p>
            <a:pPr algn="ctr"/>
            <a:r>
              <a:rPr lang="en-GB" sz="1200" dirty="0"/>
              <a:t>(Kelly Rispin)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47446" y="92957"/>
            <a:ext cx="3018592" cy="1817378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Supported Lodgings, Mockingbird and Mainstream 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8DE37858-7956-45CA-8B8B-B240718109E4}"/>
              </a:ext>
            </a:extLst>
          </p:cNvPr>
          <p:cNvSpPr/>
          <p:nvPr/>
        </p:nvSpPr>
        <p:spPr>
          <a:xfrm>
            <a:off x="803811" y="2746318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Supported Lodgings Worker</a:t>
            </a:r>
          </a:p>
          <a:p>
            <a:pPr algn="ctr"/>
            <a:r>
              <a:rPr lang="en-GB" sz="1200" dirty="0"/>
              <a:t>(Kerry Harrison)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F0A236A1-A1A8-405B-82F5-EBC99780F824}"/>
              </a:ext>
            </a:extLst>
          </p:cNvPr>
          <p:cNvSpPr/>
          <p:nvPr/>
        </p:nvSpPr>
        <p:spPr>
          <a:xfrm>
            <a:off x="803810" y="4793618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Supported Lodgings Worker</a:t>
            </a:r>
          </a:p>
          <a:p>
            <a:pPr algn="ctr"/>
            <a:r>
              <a:rPr lang="en-GB" sz="1200" dirty="0"/>
              <a:t>(Maria Ffoulkes)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F950266-F8C0-4909-A6A8-505F584BB4FE}"/>
              </a:ext>
            </a:extLst>
          </p:cNvPr>
          <p:cNvSpPr/>
          <p:nvPr/>
        </p:nvSpPr>
        <p:spPr>
          <a:xfrm>
            <a:off x="8530168" y="2575851"/>
            <a:ext cx="1929413" cy="8957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Advanced Fostering Social Worker </a:t>
            </a:r>
          </a:p>
          <a:p>
            <a:pPr algn="ctr"/>
            <a:r>
              <a:rPr lang="en-GB" sz="1200" dirty="0"/>
              <a:t>(David Cousins)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873EF21-3138-4B43-B809-203DFAB471EB}"/>
              </a:ext>
            </a:extLst>
          </p:cNvPr>
          <p:cNvSpPr/>
          <p:nvPr/>
        </p:nvSpPr>
        <p:spPr>
          <a:xfrm>
            <a:off x="803810" y="3769968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Supported Lodgings Worker</a:t>
            </a:r>
          </a:p>
          <a:p>
            <a:pPr algn="ctr"/>
            <a:r>
              <a:rPr lang="en-GB" sz="1200" dirty="0"/>
              <a:t>(Nicola Whiteside)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65A5C16E-AA06-4515-A26B-1B9C7A06F491}"/>
              </a:ext>
            </a:extLst>
          </p:cNvPr>
          <p:cNvSpPr/>
          <p:nvPr/>
        </p:nvSpPr>
        <p:spPr>
          <a:xfrm>
            <a:off x="7509874" y="459683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(Suzanne Hayes)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74C6871-A71D-41E5-805D-8446D7028D73}"/>
              </a:ext>
            </a:extLst>
          </p:cNvPr>
          <p:cNvSpPr/>
          <p:nvPr/>
        </p:nvSpPr>
        <p:spPr>
          <a:xfrm>
            <a:off x="699851" y="1980397"/>
            <a:ext cx="2137335" cy="60466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Supported Lodgings</a:t>
            </a:r>
            <a:endParaRPr lang="en-GB" sz="1400" dirty="0"/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73444233-5268-4CBE-94F8-1BD9B2A5837B}"/>
              </a:ext>
            </a:extLst>
          </p:cNvPr>
          <p:cNvSpPr/>
          <p:nvPr/>
        </p:nvSpPr>
        <p:spPr>
          <a:xfrm>
            <a:off x="8656779" y="1910335"/>
            <a:ext cx="1676190" cy="49761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Mainstream 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D5BAE6C4-C255-452B-9879-460BBF911740}"/>
              </a:ext>
            </a:extLst>
          </p:cNvPr>
          <p:cNvSpPr/>
          <p:nvPr/>
        </p:nvSpPr>
        <p:spPr>
          <a:xfrm>
            <a:off x="4669724" y="2075863"/>
            <a:ext cx="1848551" cy="43648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Mockingbird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E2E73C7-DDFC-48D5-826C-0F942196FEBF}"/>
              </a:ext>
            </a:extLst>
          </p:cNvPr>
          <p:cNvSpPr/>
          <p:nvPr/>
        </p:nvSpPr>
        <p:spPr>
          <a:xfrm>
            <a:off x="7509874" y="3619007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(Denise Philips)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BFAE7FB-5900-4EF8-BA64-1789DFE2CF21}"/>
              </a:ext>
            </a:extLst>
          </p:cNvPr>
          <p:cNvSpPr/>
          <p:nvPr/>
        </p:nvSpPr>
        <p:spPr>
          <a:xfrm>
            <a:off x="4669724" y="2732200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(Karen Craig)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5D0A9C5-DD31-4CD5-BF3F-7F6599C3C931}"/>
              </a:ext>
            </a:extLst>
          </p:cNvPr>
          <p:cNvSpPr/>
          <p:nvPr/>
        </p:nvSpPr>
        <p:spPr>
          <a:xfrm>
            <a:off x="9592531" y="4572129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(Melanie Lambert-Clark)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312C45B-071E-46B3-B58D-C03062E77994}"/>
              </a:ext>
            </a:extLst>
          </p:cNvPr>
          <p:cNvSpPr/>
          <p:nvPr/>
        </p:nvSpPr>
        <p:spPr>
          <a:xfrm>
            <a:off x="9592531" y="3601311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(Claire Hedges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494EB367-C7F7-4FB1-9004-573A94A5D3C3}"/>
              </a:ext>
            </a:extLst>
          </p:cNvPr>
          <p:cNvSpPr/>
          <p:nvPr/>
        </p:nvSpPr>
        <p:spPr>
          <a:xfrm>
            <a:off x="7509873" y="5601416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(Kerrie Cass)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9D6A201-5E3C-E1A9-524C-5C1C3AF1D61C}"/>
              </a:ext>
            </a:extLst>
          </p:cNvPr>
          <p:cNvSpPr/>
          <p:nvPr/>
        </p:nvSpPr>
        <p:spPr>
          <a:xfrm>
            <a:off x="9592531" y="5569702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Support Worker</a:t>
            </a:r>
          </a:p>
          <a:p>
            <a:pPr algn="ctr"/>
            <a:r>
              <a:rPr lang="en-GB" sz="1200" dirty="0"/>
              <a:t>(Sammie Hackett)</a:t>
            </a:r>
          </a:p>
        </p:txBody>
      </p:sp>
    </p:spTree>
    <p:extLst>
      <p:ext uri="{BB962C8B-B14F-4D97-AF65-F5344CB8AC3E}">
        <p14:creationId xmlns:p14="http://schemas.microsoft.com/office/powerpoint/2010/main" val="982383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C506E2F-7A3D-4CD7-80C4-C6111F508B5E}"/>
              </a:ext>
            </a:extLst>
          </p:cNvPr>
          <p:cNvSpPr/>
          <p:nvPr/>
        </p:nvSpPr>
        <p:spPr>
          <a:xfrm>
            <a:off x="5021248" y="518540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Team Manager</a:t>
            </a:r>
          </a:p>
          <a:p>
            <a:pPr algn="ctr"/>
            <a:r>
              <a:rPr lang="en-GB" sz="1200" dirty="0"/>
              <a:t>(Sophie Stevens)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47445" y="92958"/>
            <a:ext cx="2515855" cy="184237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Mainstream</a:t>
            </a:r>
            <a:endParaRPr lang="en-GB" sz="1400" dirty="0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F950266-F8C0-4909-A6A8-505F584BB4FE}"/>
              </a:ext>
            </a:extLst>
          </p:cNvPr>
          <p:cNvSpPr/>
          <p:nvPr/>
        </p:nvSpPr>
        <p:spPr>
          <a:xfrm>
            <a:off x="5021248" y="1493596"/>
            <a:ext cx="1929413" cy="8957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Advanced Fostering Social Worker</a:t>
            </a:r>
          </a:p>
          <a:p>
            <a:pPr algn="ctr"/>
            <a:r>
              <a:rPr lang="en-GB" sz="1200" dirty="0"/>
              <a:t>(Elaine Talbot)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B4BF3F40-D1BB-4268-9C48-40DDE9CBCC33}"/>
              </a:ext>
            </a:extLst>
          </p:cNvPr>
          <p:cNvSpPr/>
          <p:nvPr/>
        </p:nvSpPr>
        <p:spPr>
          <a:xfrm>
            <a:off x="7140092" y="446216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(Rebecca Morral)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07E51DD-2E7E-4EE1-A39F-5EE7F3E96FED}"/>
              </a:ext>
            </a:extLst>
          </p:cNvPr>
          <p:cNvSpPr/>
          <p:nvPr/>
        </p:nvSpPr>
        <p:spPr>
          <a:xfrm>
            <a:off x="2902401" y="446216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(Nasreen Khan)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D30D28C-BAFD-43DD-B7D2-63729AE508EE}"/>
              </a:ext>
            </a:extLst>
          </p:cNvPr>
          <p:cNvSpPr/>
          <p:nvPr/>
        </p:nvSpPr>
        <p:spPr>
          <a:xfrm>
            <a:off x="7140092" y="350063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(Mandy Austin)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6C7AD09-EBF4-413D-918B-F3EAA8C41DF0}"/>
              </a:ext>
            </a:extLst>
          </p:cNvPr>
          <p:cNvSpPr/>
          <p:nvPr/>
        </p:nvSpPr>
        <p:spPr>
          <a:xfrm>
            <a:off x="7140092" y="2505537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(Danielle Newman) 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42A564F9-FE35-4B15-8837-B576E563A43B}"/>
              </a:ext>
            </a:extLst>
          </p:cNvPr>
          <p:cNvSpPr/>
          <p:nvPr/>
        </p:nvSpPr>
        <p:spPr>
          <a:xfrm>
            <a:off x="2902401" y="5447312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D455959-036C-4A34-9260-27F9E5C71953}"/>
              </a:ext>
            </a:extLst>
          </p:cNvPr>
          <p:cNvSpPr/>
          <p:nvPr/>
        </p:nvSpPr>
        <p:spPr>
          <a:xfrm>
            <a:off x="5021247" y="450555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(Denise Conyers)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25C5298-F115-4400-8F57-037589C4D201}"/>
              </a:ext>
            </a:extLst>
          </p:cNvPr>
          <p:cNvSpPr/>
          <p:nvPr/>
        </p:nvSpPr>
        <p:spPr>
          <a:xfrm>
            <a:off x="5021248" y="347702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(Emily Dearing)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F28B927B-0AFF-4214-9CB4-B46E6CF618DF}"/>
              </a:ext>
            </a:extLst>
          </p:cNvPr>
          <p:cNvSpPr/>
          <p:nvPr/>
        </p:nvSpPr>
        <p:spPr>
          <a:xfrm>
            <a:off x="5051909" y="5458409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(Helen Grainger)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D4D36C6A-0AA7-493C-8380-50FF704F4B60}"/>
              </a:ext>
            </a:extLst>
          </p:cNvPr>
          <p:cNvSpPr/>
          <p:nvPr/>
        </p:nvSpPr>
        <p:spPr>
          <a:xfrm>
            <a:off x="2902403" y="2505537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(Kim Pearson)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3EDC4D31-5736-4637-8612-0C4FAAEFA76D}"/>
              </a:ext>
            </a:extLst>
          </p:cNvPr>
          <p:cNvSpPr/>
          <p:nvPr/>
        </p:nvSpPr>
        <p:spPr>
          <a:xfrm>
            <a:off x="2902402" y="347702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(Rita Schleicher)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9351B59-C105-48E1-8664-196F5F147A9E}"/>
              </a:ext>
            </a:extLst>
          </p:cNvPr>
          <p:cNvSpPr/>
          <p:nvPr/>
        </p:nvSpPr>
        <p:spPr>
          <a:xfrm>
            <a:off x="5021248" y="2492402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(Dianna Eggleton)</a:t>
            </a:r>
          </a:p>
        </p:txBody>
      </p:sp>
    </p:spTree>
    <p:extLst>
      <p:ext uri="{BB962C8B-B14F-4D97-AF65-F5344CB8AC3E}">
        <p14:creationId xmlns:p14="http://schemas.microsoft.com/office/powerpoint/2010/main" val="2254152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C506E2F-7A3D-4CD7-80C4-C6111F508B5E}"/>
              </a:ext>
            </a:extLst>
          </p:cNvPr>
          <p:cNvSpPr/>
          <p:nvPr/>
        </p:nvSpPr>
        <p:spPr>
          <a:xfrm>
            <a:off x="5204940" y="204483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Team Manager</a:t>
            </a:r>
          </a:p>
          <a:p>
            <a:pPr algn="ctr"/>
            <a:r>
              <a:rPr lang="en-GB" sz="1200" dirty="0"/>
              <a:t>(Michelle </a:t>
            </a:r>
            <a:r>
              <a:rPr lang="en-GB" sz="1200" dirty="0" err="1"/>
              <a:t>Colrien</a:t>
            </a:r>
            <a:r>
              <a:rPr lang="en-GB" sz="1200" dirty="0"/>
              <a:t>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47446" y="92957"/>
            <a:ext cx="2515855" cy="1869007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Connects Persons and Post Order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F950266-F8C0-4909-A6A8-505F584BB4FE}"/>
              </a:ext>
            </a:extLst>
          </p:cNvPr>
          <p:cNvSpPr/>
          <p:nvPr/>
        </p:nvSpPr>
        <p:spPr>
          <a:xfrm>
            <a:off x="5204940" y="1212405"/>
            <a:ext cx="1929413" cy="8957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Advanced Fostering Social Worker </a:t>
            </a:r>
          </a:p>
          <a:p>
            <a:pPr algn="ctr"/>
            <a:r>
              <a:rPr lang="en-GB" sz="1200" dirty="0"/>
              <a:t>(Emma Parkinson) 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54ABCE19-12A3-422C-945F-14D3F2892D13}"/>
              </a:ext>
            </a:extLst>
          </p:cNvPr>
          <p:cNvSpPr/>
          <p:nvPr/>
        </p:nvSpPr>
        <p:spPr>
          <a:xfrm>
            <a:off x="3190996" y="2257876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(Aimee Lane)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760D21DA-E76C-478E-8CEA-F1E5104BF5BD}"/>
              </a:ext>
            </a:extLst>
          </p:cNvPr>
          <p:cNvSpPr/>
          <p:nvPr/>
        </p:nvSpPr>
        <p:spPr>
          <a:xfrm>
            <a:off x="7218884" y="3253851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(Sam Heppenstall)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FD50ED75-2D09-495A-BF14-0511664C64BD}"/>
              </a:ext>
            </a:extLst>
          </p:cNvPr>
          <p:cNvSpPr/>
          <p:nvPr/>
        </p:nvSpPr>
        <p:spPr>
          <a:xfrm>
            <a:off x="5196873" y="4260479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(Nicola Waller)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E092DCBC-86EF-4309-9C7A-30870193FED8}"/>
              </a:ext>
            </a:extLst>
          </p:cNvPr>
          <p:cNvSpPr/>
          <p:nvPr/>
        </p:nvSpPr>
        <p:spPr>
          <a:xfrm>
            <a:off x="5204939" y="3246177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(Jo Allinson)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037BE077-F6D8-4D7B-A5FA-FA4339E8014D}"/>
              </a:ext>
            </a:extLst>
          </p:cNvPr>
          <p:cNvSpPr/>
          <p:nvPr/>
        </p:nvSpPr>
        <p:spPr>
          <a:xfrm>
            <a:off x="7218884" y="2260591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(Donna Hill)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1362CE25-4942-4961-8B99-EC2B0A693B15}"/>
              </a:ext>
            </a:extLst>
          </p:cNvPr>
          <p:cNvSpPr/>
          <p:nvPr/>
        </p:nvSpPr>
        <p:spPr>
          <a:xfrm>
            <a:off x="5204940" y="2239366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(Heather Fisher)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EAACADC1-C503-4779-B194-A348B10EA2F1}"/>
              </a:ext>
            </a:extLst>
          </p:cNvPr>
          <p:cNvSpPr/>
          <p:nvPr/>
        </p:nvSpPr>
        <p:spPr>
          <a:xfrm>
            <a:off x="3190995" y="4260479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CB12650-37F2-4375-B98D-370341484680}"/>
              </a:ext>
            </a:extLst>
          </p:cNvPr>
          <p:cNvSpPr/>
          <p:nvPr/>
        </p:nvSpPr>
        <p:spPr>
          <a:xfrm>
            <a:off x="5204938" y="5274781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Support Worker</a:t>
            </a:r>
          </a:p>
          <a:p>
            <a:pPr algn="ctr"/>
            <a:r>
              <a:rPr lang="en-GB" sz="1200" dirty="0"/>
              <a:t>(Louise Leach)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F057C9B-EC2D-4B4A-8E27-4DCB7F9190B4}"/>
              </a:ext>
            </a:extLst>
          </p:cNvPr>
          <p:cNvSpPr/>
          <p:nvPr/>
        </p:nvSpPr>
        <p:spPr>
          <a:xfrm>
            <a:off x="7218884" y="4236802"/>
            <a:ext cx="1929413" cy="895706"/>
          </a:xfrm>
          <a:prstGeom prst="roundRect">
            <a:avLst/>
          </a:prstGeom>
          <a:solidFill>
            <a:srgbClr val="EFB6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Trainee Social Worker (Apprenticeship)  </a:t>
            </a:r>
          </a:p>
          <a:p>
            <a:pPr algn="ctr"/>
            <a:r>
              <a:rPr lang="en-GB" sz="1200" dirty="0"/>
              <a:t>(Jane Thompson)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33C4631-395C-4365-B3C2-9C0FBDB1AC77}"/>
              </a:ext>
            </a:extLst>
          </p:cNvPr>
          <p:cNvSpPr/>
          <p:nvPr/>
        </p:nvSpPr>
        <p:spPr>
          <a:xfrm>
            <a:off x="3190996" y="324158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(Tracy Metcalf)</a:t>
            </a:r>
          </a:p>
        </p:txBody>
      </p:sp>
    </p:spTree>
    <p:extLst>
      <p:ext uri="{BB962C8B-B14F-4D97-AF65-F5344CB8AC3E}">
        <p14:creationId xmlns:p14="http://schemas.microsoft.com/office/powerpoint/2010/main" val="2261054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3C506E2F-7A3D-4CD7-80C4-C6111F508B5E}"/>
              </a:ext>
            </a:extLst>
          </p:cNvPr>
          <p:cNvSpPr/>
          <p:nvPr/>
        </p:nvSpPr>
        <p:spPr>
          <a:xfrm>
            <a:off x="5131293" y="636444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Team Manager</a:t>
            </a:r>
          </a:p>
          <a:p>
            <a:pPr algn="ctr"/>
            <a:r>
              <a:rPr lang="en-GB" sz="1200" dirty="0"/>
              <a:t>(Vikki Smith)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47446" y="92957"/>
            <a:ext cx="2787919" cy="1833497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Assessment and Recruitment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FAC6319-8861-4D79-851C-90D20108194C}"/>
              </a:ext>
            </a:extLst>
          </p:cNvPr>
          <p:cNvSpPr/>
          <p:nvPr/>
        </p:nvSpPr>
        <p:spPr>
          <a:xfrm>
            <a:off x="6064928" y="5773703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Assessment Support Worker</a:t>
            </a:r>
          </a:p>
          <a:p>
            <a:pPr algn="ctr"/>
            <a:r>
              <a:rPr lang="en-GB" sz="1200" dirty="0"/>
              <a:t>(Donna Mays)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F950266-F8C0-4909-A6A8-505F584BB4FE}"/>
              </a:ext>
            </a:extLst>
          </p:cNvPr>
          <p:cNvSpPr/>
          <p:nvPr/>
        </p:nvSpPr>
        <p:spPr>
          <a:xfrm>
            <a:off x="5100222" y="1679834"/>
            <a:ext cx="1929413" cy="89570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Advanced Fostering Social Worker</a:t>
            </a:r>
          </a:p>
          <a:p>
            <a:pPr algn="ctr"/>
            <a:r>
              <a:rPr lang="en-GB" sz="1200" dirty="0"/>
              <a:t>(Sarah Martindale)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B4BF3F40-D1BB-4268-9C48-40DDE9CBCC33}"/>
              </a:ext>
            </a:extLst>
          </p:cNvPr>
          <p:cNvSpPr/>
          <p:nvPr/>
        </p:nvSpPr>
        <p:spPr>
          <a:xfrm>
            <a:off x="3092205" y="272322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(Samantha Milner)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65D7E3BB-2C4D-4AFA-A6EB-0249EA96C4D3}"/>
              </a:ext>
            </a:extLst>
          </p:cNvPr>
          <p:cNvSpPr/>
          <p:nvPr/>
        </p:nvSpPr>
        <p:spPr>
          <a:xfrm>
            <a:off x="5114810" y="379575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(Sandra Slesinska)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D5B8D3D-6FF7-4FDB-AEEE-9E11FE3FAFFA}"/>
              </a:ext>
            </a:extLst>
          </p:cNvPr>
          <p:cNvSpPr/>
          <p:nvPr/>
        </p:nvSpPr>
        <p:spPr>
          <a:xfrm>
            <a:off x="3082951" y="4819436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(Louise Wilson)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59A4F64D-B639-44AC-96A5-C50DCF2F3B34}"/>
              </a:ext>
            </a:extLst>
          </p:cNvPr>
          <p:cNvSpPr/>
          <p:nvPr/>
        </p:nvSpPr>
        <p:spPr>
          <a:xfrm>
            <a:off x="3964082" y="5773703"/>
            <a:ext cx="1929413" cy="895706"/>
          </a:xfrm>
          <a:prstGeom prst="roundRect">
            <a:avLst/>
          </a:prstGeom>
          <a:solidFill>
            <a:srgbClr val="EFB6F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Trainee Social Worker (Apprenticeship)  </a:t>
            </a:r>
          </a:p>
          <a:p>
            <a:pPr algn="ctr"/>
            <a:r>
              <a:rPr lang="en-GB" sz="1200" dirty="0"/>
              <a:t>(Jessica Read)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69CA910-A460-40B7-A443-89A66F972EC9}"/>
              </a:ext>
            </a:extLst>
          </p:cNvPr>
          <p:cNvSpPr/>
          <p:nvPr/>
        </p:nvSpPr>
        <p:spPr>
          <a:xfrm>
            <a:off x="5114810" y="480667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(Offer Sue Moore)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D3AA66A6-090A-4625-A59E-9A166A75DA56}"/>
              </a:ext>
            </a:extLst>
          </p:cNvPr>
          <p:cNvSpPr/>
          <p:nvPr/>
        </p:nvSpPr>
        <p:spPr>
          <a:xfrm>
            <a:off x="7182225" y="480667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(Vanessa McCourt)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145F98E0-7160-4F6B-A83F-D3A6ABBC7AFB}"/>
              </a:ext>
            </a:extLst>
          </p:cNvPr>
          <p:cNvSpPr/>
          <p:nvPr/>
        </p:nvSpPr>
        <p:spPr>
          <a:xfrm>
            <a:off x="3087764" y="3779141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(Marie Hall)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FBAB0110-A613-4A75-91D0-24348C9DFE8B}"/>
              </a:ext>
            </a:extLst>
          </p:cNvPr>
          <p:cNvSpPr/>
          <p:nvPr/>
        </p:nvSpPr>
        <p:spPr>
          <a:xfrm>
            <a:off x="5100222" y="272322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(Jude Brady)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26C516BB-6E9D-483A-88C6-A95377CC93E5}"/>
              </a:ext>
            </a:extLst>
          </p:cNvPr>
          <p:cNvSpPr/>
          <p:nvPr/>
        </p:nvSpPr>
        <p:spPr>
          <a:xfrm>
            <a:off x="7170383" y="2723224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46721BA-6504-30E3-1091-5C07A5643C1A}"/>
              </a:ext>
            </a:extLst>
          </p:cNvPr>
          <p:cNvSpPr/>
          <p:nvPr/>
        </p:nvSpPr>
        <p:spPr>
          <a:xfrm>
            <a:off x="7182225" y="3779141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963A44D-4B3B-AE28-3C5C-F7058A0F2DA8}"/>
              </a:ext>
            </a:extLst>
          </p:cNvPr>
          <p:cNvSpPr/>
          <p:nvPr/>
        </p:nvSpPr>
        <p:spPr>
          <a:xfrm>
            <a:off x="955243" y="4832168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</p:spTree>
    <p:extLst>
      <p:ext uri="{BB962C8B-B14F-4D97-AF65-F5344CB8AC3E}">
        <p14:creationId xmlns:p14="http://schemas.microsoft.com/office/powerpoint/2010/main" val="323119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210955-5DB3-4466-8A29-02E1956D4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724" y="269065"/>
            <a:ext cx="1676190" cy="580952"/>
          </a:xfrm>
          <a:prstGeom prst="rect">
            <a:avLst/>
          </a:prstGeom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719E35FC-9D9C-45FD-ADBE-CB123884B68B}"/>
              </a:ext>
            </a:extLst>
          </p:cNvPr>
          <p:cNvSpPr/>
          <p:nvPr/>
        </p:nvSpPr>
        <p:spPr>
          <a:xfrm>
            <a:off x="120813" y="92956"/>
            <a:ext cx="2764430" cy="1678134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Placement and Commissioning 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3EF360BB-13FC-491A-82E3-8773B466B5F2}"/>
              </a:ext>
            </a:extLst>
          </p:cNvPr>
          <p:cNvSpPr/>
          <p:nvPr/>
        </p:nvSpPr>
        <p:spPr>
          <a:xfrm>
            <a:off x="5131293" y="636444"/>
            <a:ext cx="1929413" cy="89570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Team Manager</a:t>
            </a:r>
          </a:p>
          <a:p>
            <a:pPr algn="ctr"/>
            <a:r>
              <a:rPr lang="en-GB" sz="1200" dirty="0"/>
              <a:t>(Glen Priestly)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4D51C98-E2D7-4CF6-9FB5-6ED72BAE634C}"/>
              </a:ext>
            </a:extLst>
          </p:cNvPr>
          <p:cNvSpPr/>
          <p:nvPr/>
        </p:nvSpPr>
        <p:spPr>
          <a:xfrm>
            <a:off x="7288648" y="1695030"/>
            <a:ext cx="1929413" cy="895706"/>
          </a:xfrm>
          <a:prstGeom prst="roundRect">
            <a:avLst/>
          </a:prstGeom>
          <a:solidFill>
            <a:srgbClr val="F9D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Contracts &amp; Quality Assurance Officer</a:t>
            </a:r>
          </a:p>
          <a:p>
            <a:pPr algn="ctr"/>
            <a:r>
              <a:rPr lang="en-GB" sz="1200" dirty="0"/>
              <a:t>(Malgorzata Florczak)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B9CF8674-E8E0-4DB2-BF70-01E71DF63127}"/>
              </a:ext>
            </a:extLst>
          </p:cNvPr>
          <p:cNvSpPr/>
          <p:nvPr/>
        </p:nvSpPr>
        <p:spPr>
          <a:xfrm>
            <a:off x="2973939" y="1695030"/>
            <a:ext cx="1929413" cy="895706"/>
          </a:xfrm>
          <a:prstGeom prst="roundRect">
            <a:avLst/>
          </a:prstGeom>
          <a:solidFill>
            <a:srgbClr val="F9D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Contracts &amp; Quality Assurance Officer</a:t>
            </a:r>
          </a:p>
          <a:p>
            <a:pPr algn="ctr"/>
            <a:r>
              <a:rPr lang="en-GB" sz="1200" dirty="0"/>
              <a:t>(Hannah McDonnell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01637C3D-159E-4E3B-8BD3-CF7FA747A029}"/>
              </a:ext>
            </a:extLst>
          </p:cNvPr>
          <p:cNvSpPr/>
          <p:nvPr/>
        </p:nvSpPr>
        <p:spPr>
          <a:xfrm>
            <a:off x="5131292" y="1695030"/>
            <a:ext cx="1929413" cy="895706"/>
          </a:xfrm>
          <a:prstGeom prst="roundRect">
            <a:avLst/>
          </a:prstGeom>
          <a:solidFill>
            <a:srgbClr val="F9D3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Contracts &amp; Quality Assurance Officer</a:t>
            </a:r>
          </a:p>
          <a:p>
            <a:pPr algn="ctr"/>
            <a:r>
              <a:rPr lang="en-GB" sz="1200" dirty="0"/>
              <a:t>(Kelle Yeoman)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370502D0-C9D5-40F0-9C8F-410B9A7C267E}"/>
              </a:ext>
            </a:extLst>
          </p:cNvPr>
          <p:cNvSpPr/>
          <p:nvPr/>
        </p:nvSpPr>
        <p:spPr>
          <a:xfrm>
            <a:off x="4089104" y="2719692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Support Worker</a:t>
            </a:r>
          </a:p>
          <a:p>
            <a:pPr algn="ctr"/>
            <a:r>
              <a:rPr lang="en-GB" sz="1200" dirty="0"/>
              <a:t>(Charlotte Silvester)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3F12A27-AECB-4E55-9B16-A2BE73B19E34}"/>
              </a:ext>
            </a:extLst>
          </p:cNvPr>
          <p:cNvSpPr/>
          <p:nvPr/>
        </p:nvSpPr>
        <p:spPr>
          <a:xfrm>
            <a:off x="328475" y="2180378"/>
            <a:ext cx="1929414" cy="43648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Support Care</a:t>
            </a:r>
            <a:endParaRPr lang="en-GB" sz="1400" dirty="0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984F172-FFDF-47A5-8EBC-108313601205}"/>
              </a:ext>
            </a:extLst>
          </p:cNvPr>
          <p:cNvSpPr/>
          <p:nvPr/>
        </p:nvSpPr>
        <p:spPr>
          <a:xfrm>
            <a:off x="328475" y="2784259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(Georgia Tomlinson)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9EB8A630-6228-4F3F-AF29-96FAAE3B4A13}"/>
              </a:ext>
            </a:extLst>
          </p:cNvPr>
          <p:cNvSpPr/>
          <p:nvPr/>
        </p:nvSpPr>
        <p:spPr>
          <a:xfrm>
            <a:off x="328475" y="3793285"/>
            <a:ext cx="1929413" cy="895706"/>
          </a:xfrm>
          <a:prstGeom prst="roundRect">
            <a:avLst/>
          </a:prstGeom>
          <a:solidFill>
            <a:srgbClr val="F6A2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Social Worker</a:t>
            </a:r>
          </a:p>
          <a:p>
            <a:pPr algn="ctr"/>
            <a:r>
              <a:rPr lang="en-GB" sz="1200" dirty="0"/>
              <a:t>(Nicola Harrison)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A47C6A4-22E3-4817-A16C-DFD7B6C6199E}"/>
              </a:ext>
            </a:extLst>
          </p:cNvPr>
          <p:cNvSpPr/>
          <p:nvPr/>
        </p:nvSpPr>
        <p:spPr>
          <a:xfrm>
            <a:off x="6173485" y="2735038"/>
            <a:ext cx="1929413" cy="89570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Fostering Support Worker</a:t>
            </a:r>
          </a:p>
          <a:p>
            <a:pPr algn="ctr"/>
            <a:r>
              <a:rPr lang="en-GB" sz="1200" dirty="0"/>
              <a:t>(Vacant)</a:t>
            </a:r>
          </a:p>
        </p:txBody>
      </p:sp>
    </p:spTree>
    <p:extLst>
      <p:ext uri="{BB962C8B-B14F-4D97-AF65-F5344CB8AC3E}">
        <p14:creationId xmlns:p14="http://schemas.microsoft.com/office/powerpoint/2010/main" val="953014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1955</TotalTime>
  <Words>470</Words>
  <Application>Microsoft Office PowerPoint</Application>
  <PresentationFormat>Widescreen</PresentationFormat>
  <Paragraphs>134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Hull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Waltham David</dc:creator>
  <cp:lastModifiedBy>Gawthorpe Laura</cp:lastModifiedBy>
  <cp:revision>212</cp:revision>
  <dcterms:created xsi:type="dcterms:W3CDTF">2022-11-04T13:32:20Z</dcterms:created>
  <dcterms:modified xsi:type="dcterms:W3CDTF">2023-04-24T11:59:36Z</dcterms:modified>
</cp:coreProperties>
</file>